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9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21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7477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30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46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8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49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1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7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1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0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2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1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8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4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0679297-3E02-4C5C-B7E5-3816D3262B9E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53E77-CBCB-4226-B693-45142A5BF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500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 Liability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Personal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2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A.K.A. Umbrella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Pays benefits if someone sues you for damages</a:t>
            </a:r>
          </a:p>
          <a:p>
            <a:pPr lvl="1"/>
            <a:r>
              <a:rPr lang="en-US" dirty="0" smtClean="0"/>
              <a:t>If you are found to be liable</a:t>
            </a:r>
          </a:p>
          <a:p>
            <a:r>
              <a:rPr lang="en-US" dirty="0" smtClean="0"/>
              <a:t>Remember that your Auto and your Homeowner’s or Renter’s insurance policies usually include personal liability coverage – up to a limit (usually $100,000 or $300,000)</a:t>
            </a:r>
          </a:p>
          <a:p>
            <a:r>
              <a:rPr lang="en-US" dirty="0" smtClean="0"/>
              <a:t>An Umbrella policy is added on top of these other coverages</a:t>
            </a:r>
          </a:p>
          <a:p>
            <a:r>
              <a:rPr lang="en-US" dirty="0" smtClean="0"/>
              <a:t>Coverage can be for $1 million or more</a:t>
            </a:r>
          </a:p>
          <a:p>
            <a:r>
              <a:rPr lang="en-US" dirty="0" smtClean="0"/>
              <a:t>Usually required to have underlying auto and homeowner coverage with the same company with prescribed coverages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83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Personal Liability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 can be more expensive if you have:</a:t>
            </a:r>
          </a:p>
          <a:p>
            <a:pPr lvl="1"/>
            <a:r>
              <a:rPr lang="en-US" dirty="0" smtClean="0"/>
              <a:t>Bad driving record</a:t>
            </a:r>
          </a:p>
          <a:p>
            <a:pPr lvl="1"/>
            <a:r>
              <a:rPr lang="en-US" dirty="0" smtClean="0"/>
              <a:t>Several dogs</a:t>
            </a:r>
          </a:p>
          <a:p>
            <a:pPr lvl="1"/>
            <a:r>
              <a:rPr lang="en-US" dirty="0" smtClean="0"/>
              <a:t>History of prior claims</a:t>
            </a:r>
          </a:p>
          <a:p>
            <a:pPr lvl="1"/>
            <a:r>
              <a:rPr lang="en-US" dirty="0" smtClean="0"/>
              <a:t>Boat</a:t>
            </a:r>
          </a:p>
        </p:txBody>
      </p:sp>
    </p:spTree>
    <p:extLst>
      <p:ext uri="{BB962C8B-B14F-4D97-AF65-F5344CB8AC3E}">
        <p14:creationId xmlns:p14="http://schemas.microsoft.com/office/powerpoint/2010/main" val="3242977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111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Personal Liability Insurance</vt:lpstr>
      <vt:lpstr>A.K.A. Umbrella Policy</vt:lpstr>
      <vt:lpstr>Personal Liability Insurance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Liability Insurance</dc:title>
  <dc:creator>Reese, William A</dc:creator>
  <cp:lastModifiedBy>Reese, William A</cp:lastModifiedBy>
  <cp:revision>4</cp:revision>
  <dcterms:created xsi:type="dcterms:W3CDTF">2018-03-02T19:08:51Z</dcterms:created>
  <dcterms:modified xsi:type="dcterms:W3CDTF">2018-03-02T19:20:54Z</dcterms:modified>
</cp:coreProperties>
</file>