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262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9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9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3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65299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1730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798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1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1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9305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7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2A18315-DCD8-4D39-82F8-6FC6195891B7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3374435-3DA5-4B95-B953-D41138066D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705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Disability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Personal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57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Definition of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0744"/>
            <a:ext cx="10515600" cy="5084064"/>
          </a:xfrm>
        </p:spPr>
        <p:txBody>
          <a:bodyPr>
            <a:normAutofit/>
          </a:bodyPr>
          <a:lstStyle/>
          <a:p>
            <a:r>
              <a:rPr lang="en-US" dirty="0" smtClean="0"/>
              <a:t>Unable to engage in the important duties of </a:t>
            </a:r>
            <a:r>
              <a:rPr lang="en-US" b="1" u="sng" dirty="0" smtClean="0"/>
              <a:t>your</a:t>
            </a:r>
            <a:r>
              <a:rPr lang="en-US" dirty="0" smtClean="0"/>
              <a:t> occupation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/>
              <a:t>Can’t do your job anymore</a:t>
            </a:r>
          </a:p>
          <a:p>
            <a:r>
              <a:rPr lang="en-US" dirty="0" smtClean="0"/>
              <a:t>Unable to engage in he important duties of </a:t>
            </a:r>
            <a:r>
              <a:rPr lang="en-US" b="1" u="sng" dirty="0" smtClean="0"/>
              <a:t>any</a:t>
            </a:r>
            <a:r>
              <a:rPr lang="en-US" dirty="0" smtClean="0"/>
              <a:t> occupation for which you are reasonably suited for</a:t>
            </a:r>
          </a:p>
          <a:p>
            <a:pPr lvl="1"/>
            <a:r>
              <a:rPr lang="en-US" dirty="0" smtClean="0"/>
              <a:t>Can’t work at any job</a:t>
            </a:r>
          </a:p>
          <a:p>
            <a:r>
              <a:rPr lang="en-US" dirty="0" smtClean="0"/>
              <a:t>Of course, premiums for the first definition will cost more</a:t>
            </a:r>
          </a:p>
          <a:p>
            <a:r>
              <a:rPr lang="en-US" dirty="0" smtClean="0"/>
              <a:t>Some policies use the first definition for five years and then switch to the second definition</a:t>
            </a:r>
          </a:p>
          <a:p>
            <a:r>
              <a:rPr lang="en-US" dirty="0" smtClean="0"/>
              <a:t>Social Security uses the second definition</a:t>
            </a:r>
          </a:p>
          <a:p>
            <a:r>
              <a:rPr lang="en-US" dirty="0" smtClean="0"/>
              <a:t>Some policies reduce your benefits if you qualify for S.S. disability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98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Disability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5608"/>
            <a:ext cx="10515600" cy="4741355"/>
          </a:xfrm>
        </p:spPr>
        <p:txBody>
          <a:bodyPr>
            <a:normAutofit/>
          </a:bodyPr>
          <a:lstStyle/>
          <a:p>
            <a:r>
              <a:rPr lang="en-US" dirty="0" smtClean="0"/>
              <a:t>You can never get disability insurance to fully replace your income</a:t>
            </a:r>
          </a:p>
          <a:p>
            <a:pPr lvl="1"/>
            <a:r>
              <a:rPr lang="en-US" dirty="0" smtClean="0"/>
              <a:t>Moral hazard problem</a:t>
            </a:r>
          </a:p>
          <a:p>
            <a:r>
              <a:rPr lang="en-US" dirty="0" smtClean="0"/>
              <a:t>Premiums are based on your age, sex, health, and occupation</a:t>
            </a:r>
          </a:p>
          <a:p>
            <a:r>
              <a:rPr lang="en-US" dirty="0" smtClean="0"/>
              <a:t>Good disability insurance is not cheap</a:t>
            </a:r>
          </a:p>
          <a:p>
            <a:r>
              <a:rPr lang="en-US" dirty="0" smtClean="0"/>
              <a:t>Benefits are usually stated as a monthly income lasting:</a:t>
            </a:r>
          </a:p>
          <a:p>
            <a:pPr lvl="1"/>
            <a:r>
              <a:rPr lang="en-US" dirty="0" smtClean="0"/>
              <a:t>For five years</a:t>
            </a:r>
          </a:p>
          <a:p>
            <a:pPr lvl="1"/>
            <a:r>
              <a:rPr lang="en-US" dirty="0" smtClean="0"/>
              <a:t>Till age 65</a:t>
            </a:r>
          </a:p>
          <a:p>
            <a:pPr lvl="1"/>
            <a:r>
              <a:rPr lang="en-US" dirty="0" smtClean="0"/>
              <a:t>Lifetime</a:t>
            </a:r>
          </a:p>
          <a:p>
            <a:r>
              <a:rPr lang="en-US" dirty="0" smtClean="0"/>
              <a:t>Benefits are tax-free if the premiums were not tax deductible</a:t>
            </a:r>
          </a:p>
          <a:p>
            <a:r>
              <a:rPr lang="en-US" dirty="0" smtClean="0"/>
              <a:t>You are (statistically) more likely to become disabled than to die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9707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7</TotalTime>
  <Words>92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Badge</vt:lpstr>
      <vt:lpstr>Disability Insurance</vt:lpstr>
      <vt:lpstr>Definition of Disability</vt:lpstr>
      <vt:lpstr>Disability Insurance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Insurance</dc:title>
  <dc:creator>Reese, William A</dc:creator>
  <cp:lastModifiedBy>Reese, William A</cp:lastModifiedBy>
  <cp:revision>3</cp:revision>
  <dcterms:created xsi:type="dcterms:W3CDTF">2018-03-02T19:22:42Z</dcterms:created>
  <dcterms:modified xsi:type="dcterms:W3CDTF">2018-03-02T19:30:23Z</dcterms:modified>
</cp:coreProperties>
</file>